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74211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750B-65B1-4200-9493-FF0652C19FA2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C574-1BDD-4D0B-BB98-578AE0E12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63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750B-65B1-4200-9493-FF0652C19FA2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C574-1BDD-4D0B-BB98-578AE0E12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3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750B-65B1-4200-9493-FF0652C19FA2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C574-1BDD-4D0B-BB98-578AE0E12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13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750B-65B1-4200-9493-FF0652C19FA2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C574-1BDD-4D0B-BB98-578AE0E12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57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750B-65B1-4200-9493-FF0652C19FA2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C574-1BDD-4D0B-BB98-578AE0E12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09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750B-65B1-4200-9493-FF0652C19FA2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C574-1BDD-4D0B-BB98-578AE0E12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78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750B-65B1-4200-9493-FF0652C19FA2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C574-1BDD-4D0B-BB98-578AE0E12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24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750B-65B1-4200-9493-FF0652C19FA2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C574-1BDD-4D0B-BB98-578AE0E12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94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750B-65B1-4200-9493-FF0652C19FA2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C574-1BDD-4D0B-BB98-578AE0E12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46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750B-65B1-4200-9493-FF0652C19FA2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C574-1BDD-4D0B-BB98-578AE0E12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87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750B-65B1-4200-9493-FF0652C19FA2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2C574-1BDD-4D0B-BB98-578AE0E12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23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750B-65B1-4200-9493-FF0652C19FA2}" type="datetimeFigureOut">
              <a:rPr lang="cs-CZ" smtClean="0"/>
              <a:t>06.08.2025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2C574-1BDD-4D0B-BB98-578AE0E12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63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977FAA11-3B64-4F0A-8915-F324100BC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5" t="7211" r="4107" b="83809"/>
          <a:stretch/>
        </p:blipFill>
        <p:spPr>
          <a:xfrm rot="18857639">
            <a:off x="48513" y="2698638"/>
            <a:ext cx="694924" cy="5271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1AA788-92DD-469C-BF39-13DCAA20C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18742E-7D14-48C2-ADFE-B5A11DD7D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75" y="-384616"/>
            <a:ext cx="6462025" cy="82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4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Bright" panose="02040602050505020304" pitchFamily="18" charset="0"/>
              </a:rPr>
            </a:br>
            <a:endParaRPr kumimoji="0" lang="cs-CZ" altLang="cs-CZ" sz="40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Bright" panose="02040602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Trenky z bývalé „</a:t>
            </a:r>
            <a:r>
              <a:rPr kumimoji="0" lang="cs-CZ" altLang="cs-CZ" sz="28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Trenýrkárny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odfrčely 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my  bychom rádi tento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prostor přetvořili na společenské,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kulturní centrum pro seniory.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8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Srdečně vás zveme na veřejnou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besedu, seznámení s plány,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nabídkou aktivit, využití prostor 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Vaše podněty, dotazy vítány.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cs-CZ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Sejdeme se ve středu </a:t>
            </a:r>
            <a:r>
              <a:rPr kumimoji="0" lang="cs-CZ" altLang="cs-CZ" sz="32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20. 8. 2025 ,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200" b="1" i="0" u="sng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 10 hodin, Sokolovská 971/193,</a:t>
            </a:r>
            <a:r>
              <a:rPr kumimoji="0" lang="cs-CZ" altLang="cs-CZ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Praha 9 /vedle divadla Gong/.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Těšíme se na setkání!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Bright" panose="02040602050505020304" pitchFamily="18" charset="0"/>
            </a:endParaRP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1AEA125A-0C71-47DD-806B-515CD70BD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5482" y="137735"/>
            <a:ext cx="91983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SOCIÁLNÍ SLUŽBY PRAHA 9, </a:t>
            </a:r>
            <a:r>
              <a:rPr lang="cs-CZ" altLang="cs-CZ" sz="1600" b="1" dirty="0" err="1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z.ú</a:t>
            </a:r>
            <a:r>
              <a:rPr lang="cs-CZ" altLang="cs-CZ" sz="16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Novovysočanská 505/8,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6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Praha 9 – Vysočany </a:t>
            </a:r>
            <a:r>
              <a:rPr lang="cs-CZ" altLang="cs-CZ" sz="16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www.ssspraha9.cz, tel.: 284086911</a:t>
            </a:r>
            <a:r>
              <a:rPr lang="cs-CZ" altLang="cs-CZ" sz="1600" dirty="0">
                <a:latin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" name="obrázek 1" descr="Logo&amp;text-PANTONE.png">
            <a:extLst>
              <a:ext uri="{FF2B5EF4-FFF2-40B4-BE49-F238E27FC236}">
                <a16:creationId xmlns:a16="http://schemas.microsoft.com/office/drawing/2014/main" id="{DD24E91B-5D5E-4228-8BAD-CAB1A839A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76"/>
          <a:stretch>
            <a:fillRect/>
          </a:stretch>
        </p:blipFill>
        <p:spPr bwMode="auto">
          <a:xfrm>
            <a:off x="484909" y="166339"/>
            <a:ext cx="817294" cy="5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2880acf6-d1ba-4c83-9277-d710739109f4@EURP192">
            <a:extLst>
              <a:ext uri="{FF2B5EF4-FFF2-40B4-BE49-F238E27FC236}">
                <a16:creationId xmlns:a16="http://schemas.microsoft.com/office/drawing/2014/main" id="{45344B3D-918D-453D-ADB9-FAA07B018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6" t="9888" r="34139" b="70649"/>
          <a:stretch/>
        </p:blipFill>
        <p:spPr bwMode="auto">
          <a:xfrm>
            <a:off x="46403" y="7412593"/>
            <a:ext cx="6790134" cy="24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B5F3E51-B702-4F96-97EF-FC45A32BB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t="85170" r="70586" b="7891"/>
          <a:stretch/>
        </p:blipFill>
        <p:spPr>
          <a:xfrm rot="10800000">
            <a:off x="5459505" y="934903"/>
            <a:ext cx="711287" cy="3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217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6137</TotalTime>
  <Words>108</Words>
  <Application>Microsoft Office PowerPoint</Application>
  <PresentationFormat>A4 (210 × 297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9" baseType="lpstr">
      <vt:lpstr>Arial</vt:lpstr>
      <vt:lpstr>Book Antiqua</vt:lpstr>
      <vt:lpstr>Calibri</vt:lpstr>
      <vt:lpstr>Calibri Light</vt:lpstr>
      <vt:lpstr>Lucida Bright</vt:lpstr>
      <vt:lpstr>Times New Roman</vt:lpstr>
      <vt:lpstr>Wingdings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Dunděrová</dc:creator>
  <cp:lastModifiedBy>Andrea Dunděrová</cp:lastModifiedBy>
  <cp:revision>10</cp:revision>
  <cp:lastPrinted>2025-08-05T06:41:24Z</cp:lastPrinted>
  <dcterms:created xsi:type="dcterms:W3CDTF">2025-08-04T06:51:16Z</dcterms:created>
  <dcterms:modified xsi:type="dcterms:W3CDTF">2025-08-08T13:10:11Z</dcterms:modified>
</cp:coreProperties>
</file>