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46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75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76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2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69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21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0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48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8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7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C16C-B66C-4BDF-A974-2707284858CD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D55B-EFEF-42F0-B8AB-DA1DC1FEF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72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334" y="1886975"/>
            <a:ext cx="6736702" cy="1231641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4900" u="sng" dirty="0">
                <a:solidFill>
                  <a:schemeClr val="accent2">
                    <a:lumMod val="50000"/>
                  </a:schemeClr>
                </a:solidFill>
              </a:rPr>
              <a:t>VÝJIMEČNÝ KONCERT PRO HOUSLE A VIOLONCELLO</a:t>
            </a:r>
            <a:br>
              <a:rPr lang="cs-CZ" sz="4400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4400" u="sng" dirty="0">
                <a:solidFill>
                  <a:schemeClr val="accent2">
                    <a:lumMod val="75000"/>
                  </a:schemeClr>
                </a:solidFill>
              </a:rPr>
            </a:br>
            <a:endParaRPr lang="cs-CZ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7228">
            <a:off x="-240293" y="9073646"/>
            <a:ext cx="986479" cy="85259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51" b="89851" l="9949" r="93367">
                        <a14:foregroundMark x1="25765" y1="82388" x2="25765" y2="82388"/>
                        <a14:foregroundMark x1="79337" y1="69552" x2="79337" y2="69552"/>
                        <a14:foregroundMark x1="93367" y1="51343" x2="93367" y2="513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4663">
            <a:off x="5903850" y="1787700"/>
            <a:ext cx="663704" cy="567196"/>
          </a:xfrm>
          <a:prstGeom prst="rect">
            <a:avLst/>
          </a:prstGeom>
        </p:spPr>
      </p:pic>
      <p:pic>
        <p:nvPicPr>
          <p:cNvPr id="10" name="obrázek 1" descr="Logo&amp;text-PANTONE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76"/>
          <a:stretch>
            <a:fillRect/>
          </a:stretch>
        </p:blipFill>
        <p:spPr bwMode="auto">
          <a:xfrm>
            <a:off x="260917" y="131266"/>
            <a:ext cx="765450" cy="5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252946" y="7290413"/>
            <a:ext cx="9405258" cy="29638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br>
              <a:rPr lang="cs-CZ" sz="5700" dirty="0"/>
            </a:br>
            <a:r>
              <a:rPr lang="cs-CZ" sz="4300" dirty="0">
                <a:solidFill>
                  <a:schemeClr val="accent2">
                    <a:lumMod val="75000"/>
                  </a:schemeClr>
                </a:solidFill>
              </a:rPr>
              <a:t>čtvrtek 7. 11. 2024, 13 hod., sál centra </a:t>
            </a:r>
          </a:p>
          <a:p>
            <a:pPr>
              <a:lnSpc>
                <a:spcPct val="120000"/>
              </a:lnSpc>
            </a:pPr>
            <a:r>
              <a:rPr lang="cs-CZ" sz="4300" dirty="0">
                <a:solidFill>
                  <a:schemeClr val="accent2">
                    <a:lumMod val="75000"/>
                  </a:schemeClr>
                </a:solidFill>
              </a:rPr>
              <a:t>pro seniory Harrachovská 422/2, Prosek</a:t>
            </a:r>
          </a:p>
          <a:p>
            <a:pPr>
              <a:lnSpc>
                <a:spcPct val="120000"/>
              </a:lnSpc>
            </a:pPr>
            <a:br>
              <a:rPr lang="cs-CZ" sz="4800" dirty="0">
                <a:solidFill>
                  <a:schemeClr val="accent2">
                    <a:lumMod val="75000"/>
                  </a:schemeClr>
                </a:solidFill>
              </a:rPr>
            </a:br>
            <a:endParaRPr lang="cs-CZ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2467921" y="7971937"/>
            <a:ext cx="4721291" cy="19558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dirty="0"/>
            </a:br>
            <a:br>
              <a:rPr lang="cs-CZ" dirty="0"/>
            </a:br>
            <a:r>
              <a:rPr lang="cs-CZ" sz="4100" dirty="0">
                <a:solidFill>
                  <a:schemeClr val="bg1"/>
                </a:solidFill>
              </a:rPr>
              <a:t>ZDARMA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119CDF2-5CB7-4392-BD90-E5EEA8E17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14" y="36537"/>
            <a:ext cx="8408749" cy="810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pPr defTabSz="132081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900" b="1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cs-CZ" altLang="cs-CZ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KULTURNĚ AKTIVIZAČNÍ CENTRUM PRO SENIORY</a:t>
            </a:r>
            <a:endParaRPr lang="cs-CZ" altLang="cs-CZ" dirty="0">
              <a:solidFill>
                <a:schemeClr val="accent4">
                  <a:lumMod val="50000"/>
                </a:schemeClr>
              </a:solidFill>
            </a:endParaRPr>
          </a:p>
          <a:p>
            <a:pPr defTabSz="132081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Sociální služby Praha 9 </a:t>
            </a:r>
            <a:r>
              <a:rPr lang="cs-CZ" altLang="cs-CZ" sz="1200" b="1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z.ú</a:t>
            </a:r>
            <a:r>
              <a:rPr lang="cs-CZ" altLang="cs-CZ" sz="12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Harrachovská 422/2, Praha 9 – Prosek </a:t>
            </a:r>
            <a:endParaRPr lang="cs-CZ" altLang="cs-CZ" sz="1200" dirty="0">
              <a:solidFill>
                <a:schemeClr val="accent4">
                  <a:lumMod val="50000"/>
                </a:schemeClr>
              </a:solidFill>
            </a:endParaRPr>
          </a:p>
          <a:p>
            <a:pPr defTabSz="132081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www.ssspraha9.cz  e-mail: dunderova@ssspraha9.cz  tel.: 286582298  mob.: 724/905 785                       </a:t>
            </a:r>
            <a:r>
              <a:rPr lang="cs-CZ" altLang="cs-CZ" sz="1200" b="1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s-CZ" altLang="cs-CZ" sz="12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E01933E-9723-4349-8F0E-B29BDE2452ED}"/>
              </a:ext>
            </a:extLst>
          </p:cNvPr>
          <p:cNvSpPr/>
          <p:nvPr/>
        </p:nvSpPr>
        <p:spPr>
          <a:xfrm>
            <a:off x="126850" y="2029395"/>
            <a:ext cx="673115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solidFill>
                  <a:schemeClr val="accent2">
                    <a:lumMod val="75000"/>
                  </a:schemeClr>
                </a:solidFill>
              </a:rPr>
              <a:t>housle Pavla Tesařová </a:t>
            </a:r>
            <a:r>
              <a:rPr lang="cs-CZ" sz="2800" u="sng" dirty="0">
                <a:solidFill>
                  <a:schemeClr val="accent2">
                    <a:lumMod val="75000"/>
                  </a:schemeClr>
                </a:solidFill>
              </a:rPr>
              <a:t>– vítězka mnoha mezinárodních soutěží, </a:t>
            </a:r>
            <a:r>
              <a:rPr lang="cs-CZ" sz="2400" u="sng" dirty="0">
                <a:solidFill>
                  <a:schemeClr val="accent2">
                    <a:lumMod val="75000"/>
                  </a:schemeClr>
                </a:solidFill>
              </a:rPr>
              <a:t>hraje nejslavnější houslové skladby včetně Nicola </a:t>
            </a:r>
            <a:r>
              <a:rPr lang="cs-CZ" sz="2400" u="sng" dirty="0" err="1">
                <a:solidFill>
                  <a:schemeClr val="accent2">
                    <a:lumMod val="75000"/>
                  </a:schemeClr>
                </a:solidFill>
              </a:rPr>
              <a:t>Paganiniho</a:t>
            </a:r>
            <a:endParaRPr lang="cs-CZ" sz="2400" u="sng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2800" b="1" u="sng" dirty="0">
                <a:solidFill>
                  <a:schemeClr val="accent2">
                    <a:lumMod val="75000"/>
                  </a:schemeClr>
                </a:solidFill>
              </a:rPr>
              <a:t>Violoncello – Juraj Škoda</a:t>
            </a:r>
            <a:r>
              <a:rPr lang="cs-CZ" sz="2800" u="sng" dirty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r>
              <a:rPr lang="cs-CZ" sz="2800" u="sng" dirty="0">
                <a:solidFill>
                  <a:schemeClr val="accent2">
                    <a:lumMod val="75000"/>
                  </a:schemeClr>
                </a:solidFill>
              </a:rPr>
              <a:t>Absolvent Pražské konzervatoře, vítěz mezinárodních soutěží</a:t>
            </a:r>
            <a:br>
              <a:rPr lang="cs-CZ" sz="2000" u="sng" dirty="0">
                <a:solidFill>
                  <a:schemeClr val="accent2">
                    <a:lumMod val="75000"/>
                  </a:schemeClr>
                </a:solidFill>
              </a:rPr>
            </a:br>
            <a:endParaRPr lang="cs-CZ" dirty="0"/>
          </a:p>
        </p:txBody>
      </p:sp>
      <p:pic>
        <p:nvPicPr>
          <p:cNvPr id="7" name="Picture 4" descr="GoOut">
            <a:extLst>
              <a:ext uri="{FF2B5EF4-FFF2-40B4-BE49-F238E27FC236}">
                <a16:creationId xmlns:a16="http://schemas.microsoft.com/office/drawing/2014/main" id="{F8559C3F-BE3C-4A21-ACDE-C3232AFB7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58"/>
          <a:stretch/>
        </p:blipFill>
        <p:spPr bwMode="auto">
          <a:xfrm>
            <a:off x="75334" y="4788937"/>
            <a:ext cx="3795595" cy="325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Juraj Škoda - cellist - YouTube">
            <a:extLst>
              <a:ext uri="{FF2B5EF4-FFF2-40B4-BE49-F238E27FC236}">
                <a16:creationId xmlns:a16="http://schemas.microsoft.com/office/drawing/2014/main" id="{1EB20D57-15C7-44AD-BE95-29944C7083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5" t="13564" r="20983" b="12415"/>
          <a:stretch/>
        </p:blipFill>
        <p:spPr bwMode="auto">
          <a:xfrm>
            <a:off x="3842136" y="4909417"/>
            <a:ext cx="2969900" cy="3009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ownload Notas Musicales - Musica Siempre Sera Libertad Del Alma - Full  Size PNG Image - PNGkit">
            <a:extLst>
              <a:ext uri="{FF2B5EF4-FFF2-40B4-BE49-F238E27FC236}">
                <a16:creationId xmlns:a16="http://schemas.microsoft.com/office/drawing/2014/main" id="{E1EB28E0-299F-4D75-9AB9-45BAC70B6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788" y="2259248"/>
            <a:ext cx="2272181" cy="336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221187C-A264-4AC4-B1EE-13C46B9D02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51" b="89851" l="9949" r="93367">
                        <a14:foregroundMark x1="25765" y1="82388" x2="25765" y2="82388"/>
                        <a14:foregroundMark x1="79337" y1="69552" x2="79337" y2="69552"/>
                        <a14:foregroundMark x1="93367" y1="51343" x2="93367" y2="513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7155" flipH="1">
            <a:off x="-53289" y="1165795"/>
            <a:ext cx="628411" cy="567196"/>
          </a:xfrm>
          <a:prstGeom prst="rect">
            <a:avLst/>
          </a:prstGeom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3AAAFCC6-73AD-4F8F-A833-C1305E1E6AB2}"/>
              </a:ext>
            </a:extLst>
          </p:cNvPr>
          <p:cNvSpPr txBox="1">
            <a:spLocks/>
          </p:cNvSpPr>
          <p:nvPr/>
        </p:nvSpPr>
        <p:spPr>
          <a:xfrm>
            <a:off x="556322" y="6859007"/>
            <a:ext cx="9405258" cy="29638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br>
              <a:rPr lang="cs-CZ" sz="5700" dirty="0"/>
            </a:br>
            <a:r>
              <a:rPr lang="cs-CZ" sz="4300" dirty="0">
                <a:solidFill>
                  <a:schemeClr val="accent2">
                    <a:lumMod val="50000"/>
                  </a:schemeClr>
                </a:solidFill>
              </a:rPr>
              <a:t>Jste srdečně zváni, zdarma!</a:t>
            </a:r>
            <a:endParaRPr lang="cs-CZ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970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111</Words>
  <Application>Microsoft Office PowerPoint</Application>
  <PresentationFormat>A4 (210 ×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  VÝJIMEČNÝ KONCERT PRO HOUSLE A VIOLONCELLO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VÝJIMEČNÝ KONCERT PRO HOUSLE A VIOLONCELLO</dc:title>
  <dc:creator>Andrea Dunděrová</dc:creator>
  <cp:lastModifiedBy>Andrea Dunděrová</cp:lastModifiedBy>
  <cp:revision>3</cp:revision>
  <dcterms:created xsi:type="dcterms:W3CDTF">2024-11-04T09:43:56Z</dcterms:created>
  <dcterms:modified xsi:type="dcterms:W3CDTF">2024-11-04T10:01:41Z</dcterms:modified>
</cp:coreProperties>
</file>