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27D8-282E-4A1E-A02C-A7AB9568A171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8A0F-87B0-4A54-B38E-C4F071E8C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27D8-282E-4A1E-A02C-A7AB9568A171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8A0F-87B0-4A54-B38E-C4F071E8C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64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27D8-282E-4A1E-A02C-A7AB9568A171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8A0F-87B0-4A54-B38E-C4F071E8C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12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27D8-282E-4A1E-A02C-A7AB9568A171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8A0F-87B0-4A54-B38E-C4F071E8C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65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27D8-282E-4A1E-A02C-A7AB9568A171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8A0F-87B0-4A54-B38E-C4F071E8C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3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27D8-282E-4A1E-A02C-A7AB9568A171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8A0F-87B0-4A54-B38E-C4F071E8C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99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27D8-282E-4A1E-A02C-A7AB9568A171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8A0F-87B0-4A54-B38E-C4F071E8C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29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27D8-282E-4A1E-A02C-A7AB9568A171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8A0F-87B0-4A54-B38E-C4F071E8C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20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27D8-282E-4A1E-A02C-A7AB9568A171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8A0F-87B0-4A54-B38E-C4F071E8C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32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27D8-282E-4A1E-A02C-A7AB9568A171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8A0F-87B0-4A54-B38E-C4F071E8C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5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27D8-282E-4A1E-A02C-A7AB9568A171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8A0F-87B0-4A54-B38E-C4F071E8C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06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727D8-282E-4A1E-A02C-A7AB9568A171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B8A0F-87B0-4A54-B38E-C4F071E8C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4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8" descr="Samolepka Vločka | Gravon.cz">
            <a:extLst>
              <a:ext uri="{FF2B5EF4-FFF2-40B4-BE49-F238E27FC236}">
                <a16:creationId xmlns:a16="http://schemas.microsoft.com/office/drawing/2014/main" id="{67C5F1AE-B03A-4631-A4C7-B57D88ADE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828" l="9961" r="89844">
                        <a14:foregroundMark x1="49512" y1="3385" x2="49512" y2="3385"/>
                        <a14:foregroundMark x1="50977" y1="92969" x2="50977" y2="92969"/>
                        <a14:foregroundMark x1="50293" y1="98828" x2="50293" y2="9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78" y="7072068"/>
            <a:ext cx="927587" cy="69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amolepka Vločka | Gravon.cz">
            <a:extLst>
              <a:ext uri="{FF2B5EF4-FFF2-40B4-BE49-F238E27FC236}">
                <a16:creationId xmlns:a16="http://schemas.microsoft.com/office/drawing/2014/main" id="{481555C0-696F-4738-BEA9-BF4206DC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828" l="9961" r="89844">
                        <a14:foregroundMark x1="49512" y1="3385" x2="49512" y2="3385"/>
                        <a14:foregroundMark x1="50977" y1="92969" x2="50977" y2="92969"/>
                        <a14:foregroundMark x1="50293" y1="98828" x2="50293" y2="9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88" y="7659183"/>
            <a:ext cx="1424892" cy="106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8" descr="Samolepka Vločka | Gravon.cz">
            <a:extLst>
              <a:ext uri="{FF2B5EF4-FFF2-40B4-BE49-F238E27FC236}">
                <a16:creationId xmlns:a16="http://schemas.microsoft.com/office/drawing/2014/main" id="{DBB0F5B2-BBE9-432D-9F4F-3BED2B038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828" l="9961" r="89844">
                        <a14:foregroundMark x1="49512" y1="3385" x2="49512" y2="3385"/>
                        <a14:foregroundMark x1="50977" y1="92969" x2="50977" y2="92969"/>
                        <a14:foregroundMark x1="50293" y1="98828" x2="50293" y2="9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52" y="8811357"/>
            <a:ext cx="1145920" cy="8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Samolepka Vločka | Gravon.cz">
            <a:extLst>
              <a:ext uri="{FF2B5EF4-FFF2-40B4-BE49-F238E27FC236}">
                <a16:creationId xmlns:a16="http://schemas.microsoft.com/office/drawing/2014/main" id="{2942AC2D-96C9-48D8-8783-8BB73DBB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828" l="9961" r="89844">
                        <a14:foregroundMark x1="49512" y1="3385" x2="49512" y2="3385"/>
                        <a14:foregroundMark x1="50977" y1="92969" x2="50977" y2="92969"/>
                        <a14:foregroundMark x1="50293" y1="98828" x2="50293" y2="9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46" y="546168"/>
            <a:ext cx="1153672" cy="8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8" descr="Samolepka Vločka | Gravon.cz">
            <a:extLst>
              <a:ext uri="{FF2B5EF4-FFF2-40B4-BE49-F238E27FC236}">
                <a16:creationId xmlns:a16="http://schemas.microsoft.com/office/drawing/2014/main" id="{813A0F12-3C3F-471F-BB5A-501B8343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828" l="9961" r="89844">
                        <a14:foregroundMark x1="49512" y1="3385" x2="49512" y2="3385"/>
                        <a14:foregroundMark x1="50977" y1="92969" x2="50977" y2="92969"/>
                        <a14:foregroundMark x1="50293" y1="98828" x2="50293" y2="9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32" y="1350622"/>
            <a:ext cx="1424892" cy="106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Samolepka Vločka | Gravon.cz">
            <a:extLst>
              <a:ext uri="{FF2B5EF4-FFF2-40B4-BE49-F238E27FC236}">
                <a16:creationId xmlns:a16="http://schemas.microsoft.com/office/drawing/2014/main" id="{F44513DD-1488-4765-A7A3-7EA05D3F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828" l="9961" r="89844">
                        <a14:foregroundMark x1="49512" y1="3385" x2="49512" y2="3385"/>
                        <a14:foregroundMark x1="50977" y1="92969" x2="50977" y2="92969"/>
                        <a14:foregroundMark x1="50293" y1="98828" x2="50293" y2="9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27" y="3393195"/>
            <a:ext cx="774282" cy="5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9" descr="flake5.png">
            <a:extLst>
              <a:ext uri="{FF2B5EF4-FFF2-40B4-BE49-F238E27FC236}">
                <a16:creationId xmlns:a16="http://schemas.microsoft.com/office/drawing/2014/main" id="{A4336944-8B27-4D77-B816-477A0729CC69}"/>
              </a:ext>
            </a:extLst>
          </p:cNvPr>
          <p:cNvPicPr>
            <a:picLocks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19252">
            <a:off x="777034" y="5364768"/>
            <a:ext cx="1084439" cy="1208030"/>
          </a:xfrm>
          <a:prstGeom prst="rect">
            <a:avLst/>
          </a:prstGeom>
          <a:effectLst/>
        </p:spPr>
      </p:pic>
      <p:pic>
        <p:nvPicPr>
          <p:cNvPr id="5" name="Picture 19" descr="flake5.png"/>
          <p:cNvPicPr>
            <a:picLocks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19252">
            <a:off x="1319540" y="7586124"/>
            <a:ext cx="389769" cy="441189"/>
          </a:xfrm>
          <a:prstGeom prst="rect">
            <a:avLst/>
          </a:prstGeom>
          <a:effectLst/>
        </p:spPr>
      </p:pic>
      <p:pic>
        <p:nvPicPr>
          <p:cNvPr id="6" name="Picture 19" descr="flake5.png"/>
          <p:cNvPicPr>
            <a:picLocks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19252">
            <a:off x="4962522" y="5996701"/>
            <a:ext cx="1648787" cy="1830865"/>
          </a:xfrm>
          <a:prstGeom prst="rect">
            <a:avLst/>
          </a:prstGeom>
          <a:effectLst/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" y="837214"/>
            <a:ext cx="6905423" cy="114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800" b="1" u="wavy" dirty="0">
                <a:solidFill>
                  <a:srgbClr val="C00000"/>
                </a:solidFill>
                <a:effectLst/>
                <a:latin typeface="MS PMincho" panose="02020600040205080304" pitchFamily="18" charset="-128"/>
                <a:ea typeface="MS PMincho" panose="02020600040205080304" pitchFamily="18" charset="-128"/>
                <a:cs typeface="Times New Roman" panose="02020603050405020304" pitchFamily="18" charset="0"/>
              </a:rPr>
              <a:t>SRDEČNĚ ZVEME ZÁJEMCE NA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800" b="1" u="wavy" dirty="0">
                <a:solidFill>
                  <a:srgbClr val="C00000"/>
                </a:solidFill>
                <a:effectLst/>
                <a:latin typeface="MS PMincho" panose="02020600040205080304" pitchFamily="18" charset="-128"/>
                <a:ea typeface="MS PMincho" panose="02020600040205080304" pitchFamily="18" charset="-128"/>
                <a:cs typeface="Times New Roman" panose="02020603050405020304" pitchFamily="18" charset="0"/>
              </a:rPr>
              <a:t>ŠTĚDROVEČER</a:t>
            </a:r>
            <a:r>
              <a:rPr lang="cs-CZ" sz="2800" b="1" u="wavy" dirty="0">
                <a:solidFill>
                  <a:srgbClr val="C00000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Times New Roman" panose="02020603050405020304" pitchFamily="18" charset="0"/>
              </a:rPr>
              <a:t>NÍ VEČEŘI</a:t>
            </a:r>
            <a:endParaRPr lang="cs-CZ" sz="2800" b="1" u="wavy" dirty="0">
              <a:solidFill>
                <a:srgbClr val="C00000"/>
              </a:solidFill>
              <a:effectLst/>
              <a:latin typeface="MS PMincho" panose="02020600040205080304" pitchFamily="18" charset="-128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0" name="Picture 19" descr="flake5.png"/>
          <p:cNvPicPr>
            <a:picLocks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19252">
            <a:off x="-2915566" y="6279921"/>
            <a:ext cx="696198" cy="849882"/>
          </a:xfrm>
          <a:prstGeom prst="rect">
            <a:avLst/>
          </a:prstGeom>
          <a:effectLst/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07302" y="161972"/>
            <a:ext cx="6844261" cy="7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5721" tIns="27861" rIns="55721" bIns="2786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557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SLUŽBY PRAHA 9 z. </a:t>
            </a:r>
            <a:r>
              <a:rPr lang="cs-CZ" altLang="cs-CZ" sz="1600" b="1" dirty="0" err="1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ú.</a:t>
            </a:r>
            <a:endParaRPr lang="cs-CZ" altLang="cs-CZ" sz="1600" dirty="0"/>
          </a:p>
          <a:p>
            <a:pPr algn="ctr" defTabSz="557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Novovysočanská 505/8, Praha 9 – Vysočany </a:t>
            </a:r>
            <a:endParaRPr lang="cs-CZ" altLang="cs-CZ" sz="1400" dirty="0"/>
          </a:p>
          <a:p>
            <a:pPr algn="ctr" defTabSz="557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www.ssspraha9.cz  tel.: 286582298  mob.: 724/905 785</a:t>
            </a:r>
            <a:r>
              <a:rPr lang="cs-CZ" altLang="cs-CZ" sz="12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cs-CZ" altLang="cs-CZ" sz="13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cs-CZ" altLang="cs-CZ" sz="1300" dirty="0"/>
          </a:p>
        </p:txBody>
      </p:sp>
      <p:pic>
        <p:nvPicPr>
          <p:cNvPr id="25" name="Picture 19" descr="flake5.png"/>
          <p:cNvPicPr>
            <a:picLocks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19252">
            <a:off x="5790370" y="2184592"/>
            <a:ext cx="627822" cy="633015"/>
          </a:xfrm>
          <a:prstGeom prst="rect">
            <a:avLst/>
          </a:prstGeom>
          <a:effectLst/>
        </p:spPr>
      </p:pic>
      <p:pic>
        <p:nvPicPr>
          <p:cNvPr id="26" name="Picture 19" descr="flake5.png"/>
          <p:cNvPicPr>
            <a:picLocks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19252">
            <a:off x="5845002" y="4423693"/>
            <a:ext cx="322874" cy="297644"/>
          </a:xfrm>
          <a:prstGeom prst="rect">
            <a:avLst/>
          </a:prstGeom>
          <a:effectLst/>
        </p:spPr>
      </p:pic>
      <p:pic>
        <p:nvPicPr>
          <p:cNvPr id="28" name="Picture 19" descr="flake5.png"/>
          <p:cNvPicPr>
            <a:picLocks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19252">
            <a:off x="720594" y="4597044"/>
            <a:ext cx="511478" cy="534392"/>
          </a:xfrm>
          <a:prstGeom prst="rect">
            <a:avLst/>
          </a:prstGeom>
          <a:effectLst/>
        </p:spPr>
      </p:pic>
      <p:sp>
        <p:nvSpPr>
          <p:cNvPr id="29" name="Obdélník 28"/>
          <p:cNvSpPr/>
          <p:nvPr/>
        </p:nvSpPr>
        <p:spPr>
          <a:xfrm>
            <a:off x="373376" y="5130494"/>
            <a:ext cx="6797184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3600" dirty="0">
                <a:solidFill>
                  <a:schemeClr val="bg1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ŠŤASTNÉ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3600" dirty="0">
                <a:solidFill>
                  <a:schemeClr val="bg1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VESELÉ SVÁTKY!</a:t>
            </a:r>
            <a:endParaRPr lang="cs-CZ" sz="3600" dirty="0">
              <a:solidFill>
                <a:schemeClr val="bg1"/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9" descr="flake5.png"/>
          <p:cNvPicPr>
            <a:picLocks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19252">
            <a:off x="5195708" y="5511671"/>
            <a:ext cx="562476" cy="634248"/>
          </a:xfrm>
          <a:prstGeom prst="rect">
            <a:avLst/>
          </a:prstGeom>
          <a:effectLst/>
        </p:spPr>
      </p:pic>
      <p:pic>
        <p:nvPicPr>
          <p:cNvPr id="19" name="Picture 19" descr="flake5.png"/>
          <p:cNvPicPr>
            <a:picLocks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19252">
            <a:off x="4680881" y="9155021"/>
            <a:ext cx="524840" cy="628530"/>
          </a:xfrm>
          <a:prstGeom prst="rect">
            <a:avLst/>
          </a:prstGeom>
          <a:effectLst/>
        </p:spPr>
      </p:pic>
      <p:pic>
        <p:nvPicPr>
          <p:cNvPr id="18" name="Picture 19" descr="flake5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rot="1019252">
            <a:off x="1054305" y="3588701"/>
            <a:ext cx="752392" cy="921606"/>
          </a:xfrm>
          <a:prstGeom prst="rect">
            <a:avLst/>
          </a:prstGeom>
          <a:effectLst/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id="{83866B81-DFE4-40C1-8B59-F07AEDC25929}"/>
              </a:ext>
            </a:extLst>
          </p:cNvPr>
          <p:cNvSpPr/>
          <p:nvPr/>
        </p:nvSpPr>
        <p:spPr>
          <a:xfrm>
            <a:off x="-47727" y="5785651"/>
            <a:ext cx="71180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s-CZ" sz="2800" u="sng" dirty="0">
              <a:solidFill>
                <a:srgbClr val="C00000"/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b="1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MENU:</a:t>
            </a:r>
            <a:r>
              <a:rPr lang="cs-CZ" sz="2400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 RYBÍ POLÉVKA, SMAŽENÝ KAPR/KUŘECÍ ŘÍZEK BRAMBOROVÝ SALÁT NEBO PŘÍRODNÍ  PLÁTEK, </a:t>
            </a:r>
          </a:p>
          <a:p>
            <a:pPr>
              <a:spcAft>
                <a:spcPts val="0"/>
              </a:spcAft>
            </a:pPr>
            <a:r>
              <a:rPr lang="cs-CZ" sz="2400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ODLEHČENÝ SALÁT + NÁPOJ. MOŽNO VZÍT S SEBOU ČI</a:t>
            </a:r>
          </a:p>
          <a:p>
            <a:pPr>
              <a:spcAft>
                <a:spcPts val="0"/>
              </a:spcAft>
            </a:pPr>
            <a:r>
              <a:rPr lang="cs-CZ" sz="2400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 POVEČEŘET NA MÍSTĚ U PROSTŘENÉHO STOLU…</a:t>
            </a:r>
          </a:p>
          <a:p>
            <a:pPr>
              <a:spcAft>
                <a:spcPts val="0"/>
              </a:spcAft>
            </a:pPr>
            <a:r>
              <a:rPr lang="cs-CZ" sz="2400" b="1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ZÁJEMCI, HLASTE SE PROSÍM DO 12. 12. 2025</a:t>
            </a: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PÍ. MOTTLOVÁ 725 895 546</a:t>
            </a:r>
            <a:r>
              <a:rPr lang="cs-CZ" sz="2400" b="1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, </a:t>
            </a:r>
            <a:r>
              <a:rPr lang="cs-CZ" sz="2800" b="1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266007570</a:t>
            </a:r>
            <a:r>
              <a:rPr lang="cs-CZ" sz="4000" b="1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, </a:t>
            </a:r>
            <a:r>
              <a:rPr lang="cs-CZ" sz="2400" b="1" u="sng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emottlova@ssspraha9.cz</a:t>
            </a:r>
            <a:r>
              <a:rPr lang="cs-CZ" sz="2000" b="1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 </a:t>
            </a:r>
            <a:endParaRPr lang="cs-CZ" sz="2800" b="1" dirty="0">
              <a:solidFill>
                <a:srgbClr val="18341D"/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0A564611-E5B5-4708-B932-FA2511085520}"/>
              </a:ext>
            </a:extLst>
          </p:cNvPr>
          <p:cNvSpPr/>
          <p:nvPr/>
        </p:nvSpPr>
        <p:spPr>
          <a:xfrm>
            <a:off x="-13667" y="9171662"/>
            <a:ext cx="704994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900" u="sng" dirty="0">
                <a:solidFill>
                  <a:srgbClr val="C0000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U ŠTĚDROVEČERNÍ VEČEŘE NEMUSÍ BÝT NIKDO SÁM…</a:t>
            </a:r>
            <a:endParaRPr lang="cs-CZ" sz="2900" dirty="0">
              <a:solidFill>
                <a:srgbClr val="C00000"/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C4226DE-0B43-4AC0-8A88-548C58A41A43}"/>
              </a:ext>
            </a:extLst>
          </p:cNvPr>
          <p:cNvSpPr/>
          <p:nvPr/>
        </p:nvSpPr>
        <p:spPr>
          <a:xfrm>
            <a:off x="87335" y="2092891"/>
            <a:ext cx="67554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3200" b="1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KDY: STŘEDA </a:t>
            </a:r>
            <a:r>
              <a:rPr lang="cs-CZ" sz="4000" b="1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24. 12. 2025</a:t>
            </a:r>
            <a:r>
              <a:rPr lang="cs-CZ" sz="3200" b="1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, OD </a:t>
            </a:r>
            <a:r>
              <a:rPr lang="cs-CZ" sz="4000" b="1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15:30-16:30 hod.</a:t>
            </a:r>
            <a:endParaRPr lang="cs-CZ" sz="3200" b="1" dirty="0">
              <a:solidFill>
                <a:srgbClr val="18341D"/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b="1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KDE:  </a:t>
            </a:r>
            <a:r>
              <a:rPr lang="cs-CZ" sz="3200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JÍDELNA DOMU S PEČOVATELSKOU SLUŽBOU, NOVOVYSOČANSKÁ 861, PRAHA 9. </a:t>
            </a:r>
          </a:p>
        </p:txBody>
      </p:sp>
      <p:pic>
        <p:nvPicPr>
          <p:cNvPr id="1034" name="Picture 10" descr="Кружка акварели с какао и печеньем рождества Рука покрасила чашку какао,  зефира, печений и ручек циннамона Иллюстрация штока - иллюстрации  насчитывающей полива, завтраки: 129760662">
            <a:extLst>
              <a:ext uri="{FF2B5EF4-FFF2-40B4-BE49-F238E27FC236}">
                <a16:creationId xmlns:a16="http://schemas.microsoft.com/office/drawing/2014/main" id="{EA211610-64BF-406B-ADFB-AC02A8BB5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5"/>
          <a:stretch/>
        </p:blipFill>
        <p:spPr bwMode="auto">
          <a:xfrm>
            <a:off x="205175" y="4073031"/>
            <a:ext cx="2108225" cy="20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řání zimní s kaprem - akvarel | Miss Papaver - krása (z) papíru">
            <a:extLst>
              <a:ext uri="{FF2B5EF4-FFF2-40B4-BE49-F238E27FC236}">
                <a16:creationId xmlns:a16="http://schemas.microsoft.com/office/drawing/2014/main" id="{FCFE9B80-8E6F-4D34-BAE5-14A142407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t="19999" r="22672" b="22919"/>
          <a:stretch/>
        </p:blipFill>
        <p:spPr bwMode="auto">
          <a:xfrm>
            <a:off x="2595453" y="4207307"/>
            <a:ext cx="1991327" cy="20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Рождество акварели расположен с серебряными кружкой, выпечкой и какао  Цветная вручную чашка, зефир и печенье изолированные на бел Иллюстрация  штока - иллюстрации насчитывающей проскурняк, рождество: 199283305">
            <a:extLst>
              <a:ext uri="{FF2B5EF4-FFF2-40B4-BE49-F238E27FC236}">
                <a16:creationId xmlns:a16="http://schemas.microsoft.com/office/drawing/2014/main" id="{332B89E6-47E6-4217-ADD1-DB76AB4DD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"/>
          <a:stretch/>
        </p:blipFill>
        <p:spPr bwMode="auto">
          <a:xfrm>
            <a:off x="4559239" y="4172937"/>
            <a:ext cx="2211427" cy="197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0763F96-9977-4EBA-844C-FEB87FBA5572}"/>
              </a:ext>
            </a:extLst>
          </p:cNvPr>
          <p:cNvSpPr/>
          <p:nvPr/>
        </p:nvSpPr>
        <p:spPr>
          <a:xfrm rot="21281324">
            <a:off x="2060529" y="3467682"/>
            <a:ext cx="3098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b="1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CENA 123 Kč</a:t>
            </a:r>
            <a:r>
              <a:rPr lang="cs-CZ" sz="5400" dirty="0">
                <a:solidFill>
                  <a:srgbClr val="18341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. </a:t>
            </a:r>
            <a:endParaRPr lang="cs-CZ" sz="5400" dirty="0"/>
          </a:p>
        </p:txBody>
      </p:sp>
      <p:pic>
        <p:nvPicPr>
          <p:cNvPr id="40" name="Picture 4" descr="Fir tree branches isolated on white background Vector Image">
            <a:extLst>
              <a:ext uri="{FF2B5EF4-FFF2-40B4-BE49-F238E27FC236}">
                <a16:creationId xmlns:a16="http://schemas.microsoft.com/office/drawing/2014/main" id="{8EE1BFA0-588A-4B32-A526-5E2676E37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37593" l="8444" r="89929">
                        <a14:foregroundMark x1="41404" y1="35278" x2="41404" y2="35278"/>
                        <a14:foregroundMark x1="36114" y1="36759" x2="36114" y2="36759"/>
                        <a14:foregroundMark x1="11699" y1="28056" x2="11699" y2="28056"/>
                        <a14:foregroundMark x1="8444" y1="24074" x2="8444" y2="24074"/>
                        <a14:foregroundMark x1="8545" y1="26111" x2="8545" y2="26111"/>
                        <a14:foregroundMark x1="8850" y1="30741" x2="8850" y2="30741"/>
                        <a14:foregroundMark x1="36826" y1="30741" x2="36826" y2="30741"/>
                        <a14:foregroundMark x1="13021" y1="17407" x2="13021" y2="17407"/>
                        <a14:foregroundMark x1="9054" y1="30278" x2="9054" y2="30278"/>
                        <a14:foregroundMark x1="40488" y1="37130" x2="40488" y2="37130"/>
                        <a14:foregroundMark x1="35198" y1="37593" x2="35198" y2="37593"/>
                        <a14:foregroundMark x1="38454" y1="37037" x2="38454" y2="37037"/>
                        <a14:foregroundMark x1="35605" y1="30556" x2="35605" y2="30556"/>
                        <a14:foregroundMark x1="33469" y1="28704" x2="33469" y2="28704"/>
                        <a14:foregroundMark x1="9461" y1="28148" x2="9461" y2="2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347"/>
          <a:stretch/>
        </p:blipFill>
        <p:spPr bwMode="auto">
          <a:xfrm rot="10151425" flipH="1">
            <a:off x="2761159" y="5476448"/>
            <a:ext cx="1961073" cy="8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ouronne de Noël aquarelle d'épinette, de cônes de pin et de baies de houx  Photo Stock - Alamy">
            <a:extLst>
              <a:ext uri="{FF2B5EF4-FFF2-40B4-BE49-F238E27FC236}">
                <a16:creationId xmlns:a16="http://schemas.microsoft.com/office/drawing/2014/main" id="{649CAD5D-F7ED-4AC4-9B31-A0FC21CB8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324" b="90000" l="5154" r="95692">
                        <a14:foregroundMark x1="56923" y1="7770" x2="79692" y2="18633"/>
                        <a14:foregroundMark x1="79692" y1="18633" x2="85462" y2="23525"/>
                        <a14:foregroundMark x1="85462" y1="23525" x2="91846" y2="36619"/>
                        <a14:foregroundMark x1="91846" y1="36619" x2="93154" y2="44388"/>
                        <a14:foregroundMark x1="93154" y1="44388" x2="92000" y2="53885"/>
                        <a14:foregroundMark x1="92000" y1="53885" x2="88923" y2="58058"/>
                        <a14:foregroundMark x1="45000" y1="5324" x2="45000" y2="5324"/>
                        <a14:foregroundMark x1="8385" y1="38849" x2="8385" y2="38849"/>
                        <a14:foregroundMark x1="8769" y1="46691" x2="8769" y2="46691"/>
                        <a14:foregroundMark x1="7385" y1="45540" x2="7385" y2="45540"/>
                        <a14:foregroundMark x1="5385" y1="44245" x2="8385" y2="46691"/>
                        <a14:foregroundMark x1="5154" y1="46331" x2="5154" y2="46331"/>
                        <a14:foregroundMark x1="50385" y1="85612" x2="50385" y2="85612"/>
                        <a14:foregroundMark x1="91154" y1="66187" x2="91154" y2="66187"/>
                        <a14:foregroundMark x1="95692" y1="48561" x2="95692" y2="48561"/>
                        <a14:foregroundMark x1="95538" y1="44101" x2="95538" y2="44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890">
            <a:off x="368522" y="131770"/>
            <a:ext cx="842083" cy="90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6" descr="Couronne de Noël aquarelle d'épinette, de cônes de pin et de baies de houx  Photo Stock - Alamy">
            <a:extLst>
              <a:ext uri="{FF2B5EF4-FFF2-40B4-BE49-F238E27FC236}">
                <a16:creationId xmlns:a16="http://schemas.microsoft.com/office/drawing/2014/main" id="{5AB891F3-FCD1-45DA-89D4-62404E3B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324" b="90000" l="5154" r="95692">
                        <a14:foregroundMark x1="56923" y1="7770" x2="79692" y2="18633"/>
                        <a14:foregroundMark x1="79692" y1="18633" x2="85462" y2="23525"/>
                        <a14:foregroundMark x1="85462" y1="23525" x2="91846" y2="36619"/>
                        <a14:foregroundMark x1="91846" y1="36619" x2="93154" y2="44388"/>
                        <a14:foregroundMark x1="93154" y1="44388" x2="92000" y2="53885"/>
                        <a14:foregroundMark x1="92000" y1="53885" x2="88923" y2="58058"/>
                        <a14:foregroundMark x1="45000" y1="5324" x2="45000" y2="5324"/>
                        <a14:foregroundMark x1="8385" y1="38849" x2="8385" y2="38849"/>
                        <a14:foregroundMark x1="8769" y1="46691" x2="8769" y2="46691"/>
                        <a14:foregroundMark x1="7385" y1="45540" x2="7385" y2="45540"/>
                        <a14:foregroundMark x1="5385" y1="44245" x2="8385" y2="46691"/>
                        <a14:foregroundMark x1="5154" y1="46331" x2="5154" y2="46331"/>
                        <a14:foregroundMark x1="50385" y1="85612" x2="50385" y2="85612"/>
                        <a14:foregroundMark x1="91154" y1="66187" x2="91154" y2="66187"/>
                        <a14:foregroundMark x1="95692" y1="48561" x2="95692" y2="48561"/>
                        <a14:foregroundMark x1="95538" y1="44101" x2="95538" y2="44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890">
            <a:off x="781069" y="144042"/>
            <a:ext cx="842083" cy="90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Samolepka Vločka | Gravon.cz">
            <a:extLst>
              <a:ext uri="{FF2B5EF4-FFF2-40B4-BE49-F238E27FC236}">
                <a16:creationId xmlns:a16="http://schemas.microsoft.com/office/drawing/2014/main" id="{70FBDADC-2378-45DD-8E05-543F099F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828" l="9961" r="89844">
                        <a14:foregroundMark x1="49512" y1="3385" x2="49512" y2="3385"/>
                        <a14:foregroundMark x1="50977" y1="92969" x2="50977" y2="92969"/>
                        <a14:foregroundMark x1="50293" y1="98828" x2="50293" y2="9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45" y="5554088"/>
            <a:ext cx="1111089" cy="83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9" descr="flake5.png">
            <a:extLst>
              <a:ext uri="{FF2B5EF4-FFF2-40B4-BE49-F238E27FC236}">
                <a16:creationId xmlns:a16="http://schemas.microsoft.com/office/drawing/2014/main" id="{254A244D-F8AF-48C2-8B17-2E657419408B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rot="1019252">
            <a:off x="3921661" y="5470615"/>
            <a:ext cx="752392" cy="921606"/>
          </a:xfrm>
          <a:prstGeom prst="rect">
            <a:avLst/>
          </a:prstGeom>
          <a:effectLst/>
        </p:spPr>
      </p:pic>
      <p:pic>
        <p:nvPicPr>
          <p:cNvPr id="53" name="Picture 19" descr="flake5.png">
            <a:extLst>
              <a:ext uri="{FF2B5EF4-FFF2-40B4-BE49-F238E27FC236}">
                <a16:creationId xmlns:a16="http://schemas.microsoft.com/office/drawing/2014/main" id="{5709C674-6888-4443-8C28-FED1EB1253EC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rot="1019252">
            <a:off x="-4562" y="4679481"/>
            <a:ext cx="752392" cy="9216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507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11" dur="5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18" dur="5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32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39" dur="5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46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53" dur="5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60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67" dur="5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74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81" dur="5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88" dur="5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</TotalTime>
  <Words>139</Words>
  <Application>Microsoft Office PowerPoint</Application>
  <PresentationFormat>A4 (210 × 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9" baseType="lpstr">
      <vt:lpstr>MS PMincho</vt:lpstr>
      <vt:lpstr>Arial</vt:lpstr>
      <vt:lpstr>Calibri</vt:lpstr>
      <vt:lpstr>Calibri Light</vt:lpstr>
      <vt:lpstr>Gabriola</vt:lpstr>
      <vt:lpstr>Segoe Script</vt:lpstr>
      <vt:lpstr>Times New Roman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Dunděrová</dc:creator>
  <cp:lastModifiedBy>Andrea Dunděrová</cp:lastModifiedBy>
  <cp:revision>24</cp:revision>
  <cp:lastPrinted>2025-11-20T15:22:17Z</cp:lastPrinted>
  <dcterms:created xsi:type="dcterms:W3CDTF">2022-11-22T07:35:21Z</dcterms:created>
  <dcterms:modified xsi:type="dcterms:W3CDTF">2025-11-20T15:55:05Z</dcterms:modified>
</cp:coreProperties>
</file>